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2" r:id="rId6"/>
    <p:sldId id="263" r:id="rId7"/>
    <p:sldId id="261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7" autoAdjust="0"/>
    <p:restoredTop sz="94660"/>
  </p:normalViewPr>
  <p:slideViewPr>
    <p:cSldViewPr>
      <p:cViewPr varScale="1">
        <p:scale>
          <a:sx n="141" d="100"/>
          <a:sy n="141" d="100"/>
        </p:scale>
        <p:origin x="53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65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25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82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08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66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96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68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1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43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70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73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5" y="-8192"/>
            <a:ext cx="9144000" cy="51516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83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4528" y="1563638"/>
            <a:ext cx="7772400" cy="1102519"/>
          </a:xfrm>
        </p:spPr>
        <p:txBody>
          <a:bodyPr>
            <a:normAutofit/>
          </a:bodyPr>
          <a:lstStyle/>
          <a:p>
            <a:r>
              <a:rPr lang="en-GB" sz="6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Pupil Reward Points</a:t>
            </a:r>
            <a:endParaRPr lang="en-GB" sz="66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356992" y="2499742"/>
            <a:ext cx="4464496" cy="1314450"/>
          </a:xfrm>
        </p:spPr>
        <p:txBody>
          <a:bodyPr>
            <a:noAutofit/>
          </a:bodyPr>
          <a:lstStyle/>
          <a:p>
            <a:pPr algn="r"/>
            <a:r>
              <a:rPr lang="en-GB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Your new rewards system</a:t>
            </a:r>
            <a:endParaRPr lang="en-GB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146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16734E-6 L -0.8033 2.1673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7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11788 0.0034 L 0.69479 0.0034 " pathEditMode="relative" rAng="0" ptsTypes="AA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3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2" presetClass="path" presetSubtype="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0312 0.00494 L -0.97639 0.00494 " pathEditMode="relative" rAng="0" ptsTypes="AA">
                                      <p:cBhvr>
                                        <p:cTn id="11" dur="8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63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9479 0.0034 L 0.86805 -0.00031 " pathEditMode="relative" rAng="0" ptsTypes="AA">
                                      <p:cBhvr>
                                        <p:cTn id="13" dur="8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63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2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59582"/>
            <a:ext cx="9144000" cy="356439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41" t="38462" r="24364" b="43853"/>
          <a:stretch/>
        </p:blipFill>
        <p:spPr bwMode="auto">
          <a:xfrm>
            <a:off x="129740" y="1275607"/>
            <a:ext cx="7178563" cy="1381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</a:rPr>
              <a:t>Your own login to see your achievements…</a:t>
            </a:r>
            <a:endParaRPr lang="en-GB" sz="3600" dirty="0">
              <a:solidFill>
                <a:schemeClr val="bg1"/>
              </a:solidFill>
              <a:effectLst>
                <a:outerShdw blurRad="50800" dist="38100" dir="2700000" algn="ctr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3203848" y="2462701"/>
            <a:ext cx="2088232" cy="936104"/>
          </a:xfrm>
          <a:prstGeom prst="wedgeRectCallout">
            <a:avLst>
              <a:gd name="adj1" fmla="val -123195"/>
              <a:gd name="adj2" fmla="val -819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Let’s login now…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597541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/>
              <a:t>Joe.bloggs</a:t>
            </a:r>
            <a:endParaRPr lang="en-GB" sz="1200" dirty="0"/>
          </a:p>
        </p:txBody>
      </p:sp>
      <p:sp>
        <p:nvSpPr>
          <p:cNvPr id="7" name="Oval 6"/>
          <p:cNvSpPr/>
          <p:nvPr/>
        </p:nvSpPr>
        <p:spPr>
          <a:xfrm>
            <a:off x="1208410" y="1976065"/>
            <a:ext cx="77465" cy="739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1326183" y="1976065"/>
            <a:ext cx="77465" cy="739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1437556" y="1976065"/>
            <a:ext cx="77465" cy="739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1547664" y="1976064"/>
            <a:ext cx="77465" cy="739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29741" y="4787686"/>
            <a:ext cx="360040" cy="306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20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grpId="0" nodeType="afterEffect" nodePh="1">
                                  <p:stCondLst>
                                    <p:cond delay="160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  <p:bldP spid="7" grpId="0" animBg="1"/>
      <p:bldP spid="11" grpId="0" animBg="1"/>
      <p:bldP spid="12" grpId="0" animBg="1"/>
      <p:bldP spid="13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898"/>
            <a:ext cx="7560840" cy="1187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907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24614E-6 L -4.44444E-6 -1.15762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8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-5920152"/>
            <a:ext cx="7560840" cy="1187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108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24614E-6 L -4.44444E-6 1.14682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</a:rPr>
              <a:t>Buy rewards with your points</a:t>
            </a:r>
            <a:endParaRPr lang="en-GB" dirty="0">
              <a:solidFill>
                <a:schemeClr val="bg1"/>
              </a:solidFill>
              <a:effectLst>
                <a:outerShdw blurRad="50800" dist="38100" dir="2700000" algn="ctr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1275606"/>
            <a:ext cx="8229600" cy="3394472"/>
          </a:xfrm>
          <a:prstGeom prst="rect">
            <a:avLst/>
          </a:prstGeom>
          <a:solidFill>
            <a:schemeClr val="tx2">
              <a:alpha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List examples of your school’s rewards here and add some pictures.</a:t>
            </a:r>
          </a:p>
        </p:txBody>
      </p:sp>
    </p:spTree>
    <p:extLst>
      <p:ext uri="{BB962C8B-B14F-4D97-AF65-F5344CB8AC3E}">
        <p14:creationId xmlns:p14="http://schemas.microsoft.com/office/powerpoint/2010/main" val="288187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alpha val="50000"/>
            </a:schemeClr>
          </a:solidFill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GB" dirty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By being a good student:</a:t>
            </a:r>
          </a:p>
          <a:p>
            <a:pPr lvl="1">
              <a:spcBef>
                <a:spcPct val="0"/>
              </a:spcBef>
            </a:pPr>
            <a:r>
              <a:rPr lang="en-GB" sz="3200" dirty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 here and be on time</a:t>
            </a:r>
          </a:p>
          <a:p>
            <a:pPr lvl="1">
              <a:spcBef>
                <a:spcPct val="0"/>
              </a:spcBef>
            </a:pPr>
            <a:r>
              <a:rPr lang="en-GB" sz="3200" dirty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Try your best</a:t>
            </a:r>
          </a:p>
          <a:p>
            <a:pPr lvl="1">
              <a:spcBef>
                <a:spcPct val="0"/>
              </a:spcBef>
            </a:pPr>
            <a:r>
              <a:rPr lang="en-GB" sz="3200" dirty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Contribute towards the lesson</a:t>
            </a:r>
          </a:p>
          <a:p>
            <a:pPr lvl="1">
              <a:spcBef>
                <a:spcPct val="0"/>
              </a:spcBef>
            </a:pPr>
            <a:r>
              <a:rPr lang="en-GB" sz="3200" dirty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Attend after-school clubs</a:t>
            </a:r>
          </a:p>
          <a:p>
            <a:pPr lvl="1">
              <a:spcBef>
                <a:spcPct val="0"/>
              </a:spcBef>
            </a:pPr>
            <a:r>
              <a:rPr lang="en-GB" sz="3200" dirty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Help at school events</a:t>
            </a:r>
          </a:p>
          <a:p>
            <a:pPr lvl="1"/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</a:rPr>
              <a:t>So how do you get points?</a:t>
            </a:r>
            <a:endParaRPr lang="en-GB" dirty="0">
              <a:solidFill>
                <a:schemeClr val="bg1"/>
              </a:solidFill>
              <a:effectLst>
                <a:outerShdw blurRad="50800" dist="38100" dir="2700000" algn="ctr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140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95536" y="185167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 smtClean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</a:rPr>
              <a:t>Thank you for watching</a:t>
            </a:r>
            <a:endParaRPr lang="en-GB" sz="5400" dirty="0">
              <a:solidFill>
                <a:schemeClr val="bg1"/>
              </a:solidFill>
              <a:effectLst>
                <a:outerShdw blurRad="50800" dist="38100" dir="2700000" algn="ctr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60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</TotalTime>
  <Words>74</Words>
  <Application>Microsoft Office PowerPoint</Application>
  <PresentationFormat>On-screen Show (16:9)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Pupil Reward Points</vt:lpstr>
      <vt:lpstr>Your own login to see your achievements…</vt:lpstr>
      <vt:lpstr>PowerPoint Presentation</vt:lpstr>
      <vt:lpstr>PowerPoint Presentation</vt:lpstr>
      <vt:lpstr>Buy rewards with your points</vt:lpstr>
      <vt:lpstr>So how do you get points?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Pupil Reward Points</dc:title>
  <dc:creator>Tim</dc:creator>
  <cp:lastModifiedBy>Tim Ballard</cp:lastModifiedBy>
  <cp:revision>81</cp:revision>
  <dcterms:created xsi:type="dcterms:W3CDTF">2011-10-30T20:34:54Z</dcterms:created>
  <dcterms:modified xsi:type="dcterms:W3CDTF">2016-01-14T13:56:53Z</dcterms:modified>
</cp:coreProperties>
</file>